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3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E2EEB-918A-4F71-A0C7-919D7125894F}" type="datetimeFigureOut">
              <a:rPr lang="en-ZW" smtClean="0"/>
              <a:t>02/07/2016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ED9DB-0F21-4510-B40E-C405B5459872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6210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7/2/2016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17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0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A61952-A71A-439D-8722-3C9CD9D7B19D}" type="datetimeFigureOut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02/07/2016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1BC598-B25F-4417-8F39-55DD64C3B50F}" type="slidenum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371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676400"/>
            <a:ext cx="80010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Productivity and profitability of manual and mechanized conservation agriculture (CA) in Eastern Zambia</a:t>
            </a:r>
            <a:endParaRPr lang="en-ZW" sz="2800" dirty="0"/>
          </a:p>
          <a:p>
            <a:endParaRPr lang="en-US" sz="2800" b="1" dirty="0" smtClean="0"/>
          </a:p>
          <a:p>
            <a:r>
              <a:rPr lang="en-US" sz="2800" b="1" dirty="0" err="1" smtClean="0"/>
              <a:t>Simleza</a:t>
            </a:r>
            <a:r>
              <a:rPr lang="en-US" sz="2800" b="1" dirty="0" smtClean="0"/>
              <a:t> team</a:t>
            </a:r>
            <a:endParaRPr lang="en-US" sz="2800" b="1" dirty="0" smtClean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15001"/>
            <a:ext cx="3094037" cy="10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791200"/>
            <a:ext cx="11430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842793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Walter\Documents\RESEARCH PROJECTS\SIMLEZA\SIMLEZA 2013.14\Presentations\CIMMYT-logGREEN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05" y="5869172"/>
            <a:ext cx="29718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13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8231432" cy="4038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ZW" dirty="0"/>
              <a:t>Peter Setimela</a:t>
            </a:r>
            <a:r>
              <a:rPr lang="en-ZW" dirty="0"/>
              <a:t> </a:t>
            </a:r>
            <a:r>
              <a:rPr lang="en-ZW" dirty="0" smtClean="0"/>
              <a:t>et al </a:t>
            </a:r>
          </a:p>
          <a:p>
            <a:pPr marL="114300" indent="0">
              <a:buNone/>
            </a:pPr>
            <a:r>
              <a:rPr lang="en-ZW" dirty="0" smtClean="0"/>
              <a:t>Evaluation </a:t>
            </a:r>
            <a:r>
              <a:rPr lang="en-ZW" dirty="0"/>
              <a:t>of Quality Protein Maize Using AMMI </a:t>
            </a:r>
            <a:r>
              <a:rPr lang="en-ZW" dirty="0" smtClean="0"/>
              <a:t>Model -  </a:t>
            </a:r>
            <a:r>
              <a:rPr lang="en-ZW" dirty="0" smtClean="0">
                <a:solidFill>
                  <a:srgbClr val="FF0000"/>
                </a:solidFill>
              </a:rPr>
              <a:t>Agronomic  Journal</a:t>
            </a:r>
          </a:p>
          <a:p>
            <a:pPr marL="114300" indent="0">
              <a:buNone/>
            </a:pPr>
            <a:r>
              <a:rPr lang="en-ZW" dirty="0"/>
              <a:t>Julius Manda</a:t>
            </a:r>
            <a:r>
              <a:rPr lang="en-ZW" dirty="0"/>
              <a:t> </a:t>
            </a:r>
            <a:r>
              <a:rPr lang="en-ZW" dirty="0" smtClean="0"/>
              <a:t> et al </a:t>
            </a:r>
          </a:p>
          <a:p>
            <a:pPr marL="114300" indent="0">
              <a:buNone/>
            </a:pPr>
            <a:r>
              <a:rPr lang="en-ZW" dirty="0" smtClean="0"/>
              <a:t>Ex-ante </a:t>
            </a:r>
            <a:r>
              <a:rPr lang="en-ZW" dirty="0"/>
              <a:t>Welfare Impacts of Maize-Soybean Rotation Adoption in Eastern Zambia</a:t>
            </a:r>
            <a:r>
              <a:rPr lang="en-ZW" dirty="0"/>
              <a:t> </a:t>
            </a:r>
            <a:r>
              <a:rPr lang="en-ZW" dirty="0" smtClean="0"/>
              <a:t> - </a:t>
            </a:r>
            <a:r>
              <a:rPr lang="en-ZW" dirty="0" smtClean="0">
                <a:solidFill>
                  <a:srgbClr val="FF0000"/>
                </a:solidFill>
              </a:rPr>
              <a:t>Technology forecasting &amp; social change.</a:t>
            </a:r>
          </a:p>
          <a:p>
            <a:endParaRPr lang="en-ZW" dirty="0" smtClean="0"/>
          </a:p>
          <a:p>
            <a:pPr marL="114300" indent="0">
              <a:buNone/>
            </a:pPr>
            <a:endParaRPr lang="en-ZW" dirty="0">
              <a:latin typeface="Georgia" panose="020405020504050203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990600"/>
          </a:xfrm>
        </p:spPr>
        <p:txBody>
          <a:bodyPr/>
          <a:lstStyle/>
          <a:p>
            <a:r>
              <a:rPr lang="en-US" dirty="0" smtClean="0"/>
              <a:t>Publications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00724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ZW" dirty="0"/>
              <a:t>W. Mupangwa  et al </a:t>
            </a:r>
            <a:r>
              <a:rPr lang="en-ZW" dirty="0" smtClean="0"/>
              <a:t>-Productivity </a:t>
            </a:r>
            <a:r>
              <a:rPr lang="en-ZW" dirty="0"/>
              <a:t>and profitability of manual and mechanized conservation agriculture (CA) systems on smallholder farms of Eastern </a:t>
            </a:r>
            <a:r>
              <a:rPr lang="en-ZW" dirty="0" smtClean="0"/>
              <a:t>Zambia - </a:t>
            </a:r>
            <a:r>
              <a:rPr lang="en-ZW" dirty="0">
                <a:solidFill>
                  <a:srgbClr val="FF0000"/>
                </a:solidFill>
              </a:rPr>
              <a:t>Agriculture Ecosystems &amp; Environment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60738"/>
            <a:ext cx="7620000" cy="1143000"/>
          </a:xfrm>
        </p:spPr>
        <p:txBody>
          <a:bodyPr/>
          <a:lstStyle/>
          <a:p>
            <a:r>
              <a:rPr lang="en-US" dirty="0" smtClean="0"/>
              <a:t>       Publication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31013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  Research Inputs</a:t>
            </a:r>
          </a:p>
          <a:p>
            <a:r>
              <a:rPr lang="en-US" dirty="0" smtClean="0"/>
              <a:t>Mature Programs – source inputs from private sectors</a:t>
            </a:r>
            <a:endParaRPr lang="en-ZW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Inputs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110032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98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ＭＳ Ｐゴシック</vt:lpstr>
      <vt:lpstr>ＭＳ Ｐゴシック</vt:lpstr>
      <vt:lpstr>Arial</vt:lpstr>
      <vt:lpstr>Calibri</vt:lpstr>
      <vt:lpstr>Georgia</vt:lpstr>
      <vt:lpstr>Gill Sans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Mutenje M</cp:lastModifiedBy>
  <cp:revision>25</cp:revision>
  <dcterms:created xsi:type="dcterms:W3CDTF">2016-06-26T05:52:38Z</dcterms:created>
  <dcterms:modified xsi:type="dcterms:W3CDTF">2016-07-02T09:44:23Z</dcterms:modified>
</cp:coreProperties>
</file>